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0" autoAdjust="0"/>
    <p:restoredTop sz="94660"/>
  </p:normalViewPr>
  <p:slideViewPr>
    <p:cSldViewPr snapToGrid="0">
      <p:cViewPr>
        <p:scale>
          <a:sx n="125" d="100"/>
          <a:sy n="125" d="100"/>
        </p:scale>
        <p:origin x="60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시간대</a:t>
            </a:r>
            <a:r>
              <a:rPr lang="ko-KR" altLang="en-US" baseline="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별 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권강현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유수현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주진원 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endParaRPr lang="ko-KR" altLang="en-US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소개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운영 목표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목표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endParaRPr lang="en-US" altLang="ko-KR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성과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189464"/>
            <a:ext cx="45719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군인 계급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대통령 달성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악당 캐릭터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최종 보스 짱구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76</a:t>
            </a:r>
            <a:r>
              <a:rPr lang="ko-KR" altLang="en-US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명</a:t>
            </a:r>
            <a:endParaRPr lang="en-US" altLang="ko-KR" sz="5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학급 인원 수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060813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038781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3545247" y="4632719"/>
            <a:ext cx="5101506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어떤 게임을 할 것인가</a:t>
            </a:r>
            <a:r>
              <a:rPr lang="en-US" altLang="ko-KR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26002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행군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출시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3" y="3620685"/>
            <a:ext cx="237698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단기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1" y="1286853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1860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짱구 강화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66941"/>
            <a:ext cx="1709373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32472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유저 수 증가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202806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한정적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23114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이벤트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Words>426</Words>
  <Application>Microsoft Office PowerPoint</Application>
  <PresentationFormat>와이드스크린</PresentationFormat>
  <Paragraphs>172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1</cp:revision>
  <dcterms:created xsi:type="dcterms:W3CDTF">2024-06-18T12:20:31Z</dcterms:created>
  <dcterms:modified xsi:type="dcterms:W3CDTF">2024-06-18T17:20:50Z</dcterms:modified>
</cp:coreProperties>
</file>

<file path=docProps/thumbnail.jpeg>
</file>